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7"/>
    <p:restoredTop sz="94692"/>
  </p:normalViewPr>
  <p:slideViewPr>
    <p:cSldViewPr snapToGrid="0">
      <p:cViewPr varScale="1">
        <p:scale>
          <a:sx n="106" d="100"/>
          <a:sy n="106" d="100"/>
        </p:scale>
        <p:origin x="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ünti Laurane" userId="45762b0f-c446-4b11-935d-4c77e633729d" providerId="ADAL" clId="{425BCB42-6D10-9942-862C-FA09967F0C6F}"/>
    <pc:docChg chg="custSel modSld">
      <pc:chgData name="Künti Laurane" userId="45762b0f-c446-4b11-935d-4c77e633729d" providerId="ADAL" clId="{425BCB42-6D10-9942-862C-FA09967F0C6F}" dt="2024-05-11T21:50:27.950" v="177" actId="20577"/>
      <pc:docMkLst>
        <pc:docMk/>
      </pc:docMkLst>
      <pc:sldChg chg="modSp mod">
        <pc:chgData name="Künti Laurane" userId="45762b0f-c446-4b11-935d-4c77e633729d" providerId="ADAL" clId="{425BCB42-6D10-9942-862C-FA09967F0C6F}" dt="2024-05-11T21:48:26.171" v="24" actId="20577"/>
        <pc:sldMkLst>
          <pc:docMk/>
          <pc:sldMk cId="1962898867" sldId="257"/>
        </pc:sldMkLst>
        <pc:spChg chg="mod">
          <ac:chgData name="Künti Laurane" userId="45762b0f-c446-4b11-935d-4c77e633729d" providerId="ADAL" clId="{425BCB42-6D10-9942-862C-FA09967F0C6F}" dt="2024-05-11T21:48:26.171" v="24" actId="20577"/>
          <ac:spMkLst>
            <pc:docMk/>
            <pc:sldMk cId="1962898867" sldId="257"/>
            <ac:spMk id="2" creationId="{679A023B-06A6-DAB2-3E8E-DE4219E09840}"/>
          </ac:spMkLst>
        </pc:spChg>
      </pc:sldChg>
      <pc:sldChg chg="modSp mod">
        <pc:chgData name="Künti Laurane" userId="45762b0f-c446-4b11-935d-4c77e633729d" providerId="ADAL" clId="{425BCB42-6D10-9942-862C-FA09967F0C6F}" dt="2024-05-11T21:49:40.919" v="159" actId="14100"/>
        <pc:sldMkLst>
          <pc:docMk/>
          <pc:sldMk cId="3583442102" sldId="258"/>
        </pc:sldMkLst>
        <pc:spChg chg="mod">
          <ac:chgData name="Künti Laurane" userId="45762b0f-c446-4b11-935d-4c77e633729d" providerId="ADAL" clId="{425BCB42-6D10-9942-862C-FA09967F0C6F}" dt="2024-05-11T21:49:40.919" v="159" actId="14100"/>
          <ac:spMkLst>
            <pc:docMk/>
            <pc:sldMk cId="3583442102" sldId="258"/>
            <ac:spMk id="3" creationId="{B40CA9CF-AD39-7D10-B641-1C01186D6D61}"/>
          </ac:spMkLst>
        </pc:spChg>
      </pc:sldChg>
      <pc:sldChg chg="modSp mod">
        <pc:chgData name="Künti Laurane" userId="45762b0f-c446-4b11-935d-4c77e633729d" providerId="ADAL" clId="{425BCB42-6D10-9942-862C-FA09967F0C6F}" dt="2024-05-11T21:50:08.751" v="174" actId="20577"/>
        <pc:sldMkLst>
          <pc:docMk/>
          <pc:sldMk cId="2016424624" sldId="260"/>
        </pc:sldMkLst>
        <pc:spChg chg="mod">
          <ac:chgData name="Künti Laurane" userId="45762b0f-c446-4b11-935d-4c77e633729d" providerId="ADAL" clId="{425BCB42-6D10-9942-862C-FA09967F0C6F}" dt="2024-05-11T21:50:08.751" v="174" actId="20577"/>
          <ac:spMkLst>
            <pc:docMk/>
            <pc:sldMk cId="2016424624" sldId="260"/>
            <ac:spMk id="3" creationId="{49DC3886-C5D8-651D-4DAC-5BFA2D4B10B9}"/>
          </ac:spMkLst>
        </pc:spChg>
      </pc:sldChg>
      <pc:sldChg chg="modSp mod">
        <pc:chgData name="Künti Laurane" userId="45762b0f-c446-4b11-935d-4c77e633729d" providerId="ADAL" clId="{425BCB42-6D10-9942-862C-FA09967F0C6F}" dt="2024-05-11T21:50:27.950" v="177" actId="20577"/>
        <pc:sldMkLst>
          <pc:docMk/>
          <pc:sldMk cId="2110205633" sldId="262"/>
        </pc:sldMkLst>
        <pc:spChg chg="mod">
          <ac:chgData name="Künti Laurane" userId="45762b0f-c446-4b11-935d-4c77e633729d" providerId="ADAL" clId="{425BCB42-6D10-9942-862C-FA09967F0C6F}" dt="2024-05-11T21:50:27.950" v="177" actId="20577"/>
          <ac:spMkLst>
            <pc:docMk/>
            <pc:sldMk cId="2110205633" sldId="262"/>
            <ac:spMk id="3" creationId="{A66033C8-F31F-4AB9-68D4-BBC8508412F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5/11/24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59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02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25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51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01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5/11/24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51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5/11/24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‹N°›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13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5/11/24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‹N°›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96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5/11/24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5/11/24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76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5/11/24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95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5/11/24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31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7A821A16-63DD-84B1-1DAB-49818FC8B7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9751" y="768334"/>
            <a:ext cx="6479629" cy="2866405"/>
          </a:xfrm>
        </p:spPr>
        <p:txBody>
          <a:bodyPr>
            <a:normAutofit/>
          </a:bodyPr>
          <a:lstStyle/>
          <a:p>
            <a:r>
              <a:rPr lang="fr-FR" dirty="0"/>
              <a:t>La cité évolutive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D7C20C-290E-1717-EBEC-40F5575A7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9751" y="4283239"/>
            <a:ext cx="6479629" cy="1475177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B36861-1C79-AF36-75A6-877134F485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46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96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79A023B-06A6-DAB2-3E8E-DE4219E09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9887" y="1186659"/>
            <a:ext cx="11822113" cy="2866405"/>
          </a:xfrm>
        </p:spPr>
        <p:txBody>
          <a:bodyPr>
            <a:noAutofit/>
          </a:bodyPr>
          <a:lstStyle/>
          <a:p>
            <a:r>
              <a:rPr lang="fr-FR" sz="4800" dirty="0"/>
              <a:t>Quand on n’a plus besoin d’un bâtiment, comment peut-on faire pour qu’il serve encore (anti-gaspillage) 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7C2670-8081-9C42-82A1-23BBFAEAA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919876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5BEF7CB-BB00-3345-8542-8F0FAFE1C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E633967-4EB4-9A43-9984-7E0C7DCE8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24">
              <a:extLst>
                <a:ext uri="{FF2B5EF4-FFF2-40B4-BE49-F238E27FC236}">
                  <a16:creationId xmlns:a16="http://schemas.microsoft.com/office/drawing/2014/main" id="{80BB32CE-B79D-9449-AEBB-EC9F56A9A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25">
              <a:extLst>
                <a:ext uri="{FF2B5EF4-FFF2-40B4-BE49-F238E27FC236}">
                  <a16:creationId xmlns:a16="http://schemas.microsoft.com/office/drawing/2014/main" id="{AFE8EC8C-9217-6E47-ACFA-7B2148F1B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8BEA612E-5CC4-DA4D-8A68-059864439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59DC8CDB-7B92-E848-AA26-43105184E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876EC8B8-C9EB-A84A-858B-ADF81A5B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29">
              <a:extLst>
                <a:ext uri="{FF2B5EF4-FFF2-40B4-BE49-F238E27FC236}">
                  <a16:creationId xmlns:a16="http://schemas.microsoft.com/office/drawing/2014/main" id="{078C5DEE-08C1-D546-BF9B-933B8419E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FA42EBE-8F86-FE44-BF12-AE5F7C9C1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671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62898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424DE-FBA2-82F0-55CD-EF373FA35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0CA9CF-AD39-7D10-B641-1C01186D6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1510310"/>
            <a:ext cx="10961103" cy="3601212"/>
          </a:xfrm>
        </p:spPr>
        <p:txBody>
          <a:bodyPr/>
          <a:lstStyle/>
          <a:p>
            <a:pPr marL="0" indent="0">
              <a:buNone/>
            </a:pPr>
            <a:r>
              <a:rPr lang="fr-FR" u="sng" dirty="0"/>
              <a:t>L’adapter à nouveau :</a:t>
            </a:r>
          </a:p>
          <a:p>
            <a:pPr>
              <a:buFontTx/>
              <a:buChar char="-"/>
            </a:pPr>
            <a:r>
              <a:rPr lang="fr-FR" dirty="0"/>
              <a:t>Changer sa fonction/son rôle (une gare devient un bar/restaurant, une usine devient un magasin, des logements ou des bureaux, etc..)</a:t>
            </a:r>
          </a:p>
          <a:p>
            <a:pPr>
              <a:buFontTx/>
              <a:buChar char="-"/>
            </a:pPr>
            <a:r>
              <a:rPr lang="fr-FR" dirty="0"/>
              <a:t>Le déconstruire et utiliser le matériel encore en bon état pour reconstruire une partie du bâtiment ou une partie d’un autre bâtiment </a:t>
            </a:r>
            <a:r>
              <a:rPr lang="fr-FR" dirty="0">
                <a:sym typeface="Wingdings" pitchFamily="2" charset="2"/>
              </a:rPr>
              <a:t> </a:t>
            </a:r>
          </a:p>
          <a:p>
            <a:pPr>
              <a:buFontTx/>
              <a:buChar char="-"/>
            </a:pPr>
            <a:r>
              <a:rPr lang="fr-FR" dirty="0">
                <a:sym typeface="Wingdings" pitchFamily="2" charset="2"/>
              </a:rPr>
              <a:t>Le rénover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344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E6FF93-E318-693B-B98B-4AA786216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801" y="2880628"/>
            <a:ext cx="11454398" cy="1268984"/>
          </a:xfrm>
        </p:spPr>
        <p:txBody>
          <a:bodyPr>
            <a:normAutofit/>
          </a:bodyPr>
          <a:lstStyle/>
          <a:p>
            <a:r>
              <a:rPr lang="fr-FR" dirty="0"/>
              <a:t>Cite un des avantages d’un sol perméable…. </a:t>
            </a:r>
          </a:p>
        </p:txBody>
      </p:sp>
    </p:spTree>
    <p:extLst>
      <p:ext uri="{BB962C8B-B14F-4D97-AF65-F5344CB8AC3E}">
        <p14:creationId xmlns:p14="http://schemas.microsoft.com/office/powerpoint/2010/main" val="146391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FA9EBD-F358-F051-748F-220C8C620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DC3886-C5D8-651D-4DAC-5BFA2D4B1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9481218" cy="3601212"/>
          </a:xfrm>
        </p:spPr>
        <p:txBody>
          <a:bodyPr/>
          <a:lstStyle/>
          <a:p>
            <a:r>
              <a:rPr lang="fr-FR" dirty="0"/>
              <a:t>L’eau pénètre dans la terre et rafraichit le sol</a:t>
            </a:r>
          </a:p>
          <a:p>
            <a:r>
              <a:rPr lang="fr-FR" dirty="0"/>
              <a:t>Il permet à la végétation de pousser </a:t>
            </a:r>
          </a:p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les plantes, l’herbe aident à rafraichir et humidifier l’air ambiant</a:t>
            </a:r>
          </a:p>
          <a:p>
            <a:r>
              <a:rPr lang="fr-FR" dirty="0">
                <a:sym typeface="Wingdings" pitchFamily="2" charset="2"/>
              </a:rPr>
              <a:t>On peut facilement le changer (réversible)  </a:t>
            </a:r>
          </a:p>
          <a:p>
            <a:r>
              <a:rPr lang="fr-FR" dirty="0">
                <a:sym typeface="Wingdings" pitchFamily="2" charset="2"/>
              </a:rPr>
              <a:t>Moins d’inondations possibles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6424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CDB6AF-295D-1503-6DAA-8B448ECA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9998859" cy="1268984"/>
          </a:xfrm>
        </p:spPr>
        <p:txBody>
          <a:bodyPr>
            <a:normAutofit fontScale="90000"/>
          </a:bodyPr>
          <a:lstStyle/>
          <a:p>
            <a:r>
              <a:rPr lang="fr-FR" dirty="0"/>
              <a:t>Comment doivent-être les bâtiments pour éviter d’augmenter l’effet des îlots de chaleur?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8BB1FB-6FEB-7832-E62D-FBC7F67AF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762445"/>
            <a:ext cx="7335835" cy="360121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875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E4202-9910-0473-5F9D-28CF4F4D1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6033C8-F31F-4AB9-68D4-BBC850841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8740215" cy="3601212"/>
          </a:xfrm>
        </p:spPr>
        <p:txBody>
          <a:bodyPr/>
          <a:lstStyle/>
          <a:p>
            <a:r>
              <a:rPr lang="fr-FR" dirty="0"/>
              <a:t>Ils doivent être claires </a:t>
            </a:r>
            <a:r>
              <a:rPr lang="fr-FR" dirty="0">
                <a:sym typeface="Wingdings" pitchFamily="2" charset="2"/>
              </a:rPr>
              <a:t> comme cela ils attirent moins la chaleur </a:t>
            </a:r>
          </a:p>
          <a:p>
            <a:pPr>
              <a:buFont typeface="Wingdings" pitchFamily="2" charset="2"/>
              <a:buChar char="à"/>
            </a:pPr>
            <a:r>
              <a:rPr lang="fr-FR">
                <a:sym typeface="Wingdings" pitchFamily="2" charset="2"/>
              </a:rPr>
              <a:t> Penser </a:t>
            </a:r>
            <a:r>
              <a:rPr lang="fr-FR" dirty="0">
                <a:sym typeface="Wingdings" pitchFamily="2" charset="2"/>
              </a:rPr>
              <a:t>au T-shirt noir </a:t>
            </a:r>
            <a:r>
              <a:rPr lang="fr-FR">
                <a:sym typeface="Wingdings" pitchFamily="2" charset="2"/>
              </a:rPr>
              <a:t>ou T-shirt </a:t>
            </a:r>
            <a:r>
              <a:rPr lang="fr-FR" dirty="0">
                <a:sym typeface="Wingdings" pitchFamily="2" charset="2"/>
              </a:rPr>
              <a:t>blanc en été… pas le même ressenti de chaleur !</a:t>
            </a:r>
          </a:p>
          <a:p>
            <a:r>
              <a:rPr lang="fr-FR" dirty="0">
                <a:sym typeface="Wingdings" pitchFamily="2" charset="2"/>
              </a:rPr>
              <a:t>Avoir des toits ou des murs végétaux (plantes grimpantes, plantes sur le balcon).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0205633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RegularSeedLeftStep">
      <a:dk1>
        <a:srgbClr val="000000"/>
      </a:dk1>
      <a:lt1>
        <a:srgbClr val="FFFFFF"/>
      </a:lt1>
      <a:dk2>
        <a:srgbClr val="321C1E"/>
      </a:dk2>
      <a:lt2>
        <a:srgbClr val="F2F0F3"/>
      </a:lt2>
      <a:accent1>
        <a:srgbClr val="76AF45"/>
      </a:accent1>
      <a:accent2>
        <a:srgbClr val="9CA838"/>
      </a:accent2>
      <a:accent3>
        <a:srgbClr val="BF9C4B"/>
      </a:accent3>
      <a:accent4>
        <a:srgbClr val="B15C3B"/>
      </a:accent4>
      <a:accent5>
        <a:srgbClr val="C34D5D"/>
      </a:accent5>
      <a:accent6>
        <a:srgbClr val="B13B7C"/>
      </a:accent6>
      <a:hlink>
        <a:srgbClr val="8C4DC3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189</Words>
  <Application>Microsoft Macintosh PowerPoint</Application>
  <PresentationFormat>Grand écran</PresentationFormat>
  <Paragraphs>19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Neue Haas Grotesk Text Pro</vt:lpstr>
      <vt:lpstr>Wingdings</vt:lpstr>
      <vt:lpstr>PunchcardVTI</vt:lpstr>
      <vt:lpstr>La cité évolutive </vt:lpstr>
      <vt:lpstr>Quand on n’a plus besoin d’un bâtiment, comment peut-on faire pour qu’il serve encore (anti-gaspillage) ?</vt:lpstr>
      <vt:lpstr>Réponses</vt:lpstr>
      <vt:lpstr>Cite un des avantages d’un sol perméable…. </vt:lpstr>
      <vt:lpstr>Réponses:</vt:lpstr>
      <vt:lpstr>Comment doivent-être les bâtiments pour éviter d’augmenter l’effet des îlots de chaleur?</vt:lpstr>
      <vt:lpstr>Réponse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cité évolutive </dc:title>
  <dc:creator>Künti Laurane</dc:creator>
  <cp:lastModifiedBy>Künti Laurane</cp:lastModifiedBy>
  <cp:revision>6</cp:revision>
  <dcterms:created xsi:type="dcterms:W3CDTF">2024-04-30T14:26:57Z</dcterms:created>
  <dcterms:modified xsi:type="dcterms:W3CDTF">2024-05-11T21:50:36Z</dcterms:modified>
</cp:coreProperties>
</file>