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>
      <p:cViewPr>
        <p:scale>
          <a:sx n="112" d="100"/>
          <a:sy n="112" d="100"/>
        </p:scale>
        <p:origin x="5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AEBD9-D449-8D13-09E2-97D55F126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8B3D30-EB49-787B-EBD1-F41E04E6C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B4554F-E4E6-E5D1-CBDF-8688F738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AEAFD9-3456-CF4E-73E7-F36F6DC4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84EA1A-18F1-B878-D057-8F664CA4D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9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6E232-EA54-7350-2319-494E03443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03EA3D-A014-FCD3-2B25-C508DCF13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FA048-FB6B-944B-9892-83A1CA98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44A4F-BF9A-7ADD-CDCA-03367B95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ACD1FC-6E99-C26F-F823-6F22B436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92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041DFB-9D48-A64B-6325-F9941DD7F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D83C9E-2A75-3A96-AB6F-21B9C13E8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8D005E-2593-4EF2-014F-D0429512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9AD3F-A76F-6AFA-F762-E7FE532F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FE6CFD-1380-5B3D-EC43-CD446AC4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4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7D9ED-C172-5205-DF44-48DEB68C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3BB58-D841-BE05-FF54-1CE4B8205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9FD56E-3798-473F-9895-53BE8070D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2BCEF4-F9FC-2B2E-EA03-E4C44896B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2912C5-A6C6-5C5A-E064-D52FA75D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8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D90AC2-B584-A171-0417-4B3BE422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E63C81-2C88-11A0-2B03-299185B3B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C32781-A471-D39F-30CD-EA3AF971F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833405-21D9-898D-7765-8E3775C1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B8BE2-7D2B-95AC-9542-A07E3FBB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52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096B51-44F3-899F-D4BC-72CD68B9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40AD98-5320-39FF-DC62-0EE09831A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AB6F39-DADA-0998-2E3A-C25B39189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A09588-7165-3C3A-3695-BB8BA0424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15231A-CDE8-F7D8-E720-1DF669A0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FACA7-AA33-CAAC-3CAF-BADCA871D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1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05A2E-2689-897D-15F4-2ADF358C9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162318-4857-294C-F59E-759899550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B78C5D-600C-85AC-7C8F-891F31B88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014A02-D755-DDAD-4FF9-C61A67B1E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7BB83F-2E9B-FFB3-026C-EB9F2A8154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5E6418-BD7A-E4E0-4CF7-82E0E0F0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80C8DE-A71A-E591-402E-6DBCB1CF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7A1EA3-9F87-6485-340A-36140D66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70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405E52-FA2D-ABD4-2583-356DFD01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4D8ACC-41D4-BE08-2670-B4AAD443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ED3CB1E-2228-3C59-77A7-52620A22C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F9BC39-8811-AE66-BEDD-3A30B512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44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17B68F-AC72-09FD-56BF-830EEA91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6892F09-D60E-2D26-B704-03024410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A5E8CC-9CF7-E088-BE3F-26B9C4E8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80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2E143-BDF2-C94C-7648-901E4DAE6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62E4CC-076F-8A9D-EC6A-A26B0C999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F7BE32-1F7C-7D56-BE30-EA387C76E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541395-3DD1-1B99-9F91-02EF5083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D548E8-D182-45B7-8CC1-9A4CE3F4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DD3C86-C0BF-9638-1DAE-2E9FBC50C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69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FBB659-201E-33C9-5665-8B35B7C7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4F55A4-6967-F373-73F8-C6C910788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0B59C3-2539-8351-EBDB-F8115D6A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D293EC-7804-8A4F-95FE-B9AA47B3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ACA039-923D-6EC6-2AB4-5A9035C50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701554-4FC0-BDBC-6BB6-2B12645D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28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4F30DA5-FED5-00EE-1F0F-D8834F92D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5F3673-94CC-DF4C-9C67-3829AA25C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6BF513-0C4B-A114-44B3-5C589D73F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666EF4-4A66-0C46-9C0A-D122C8215AB4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3D1BE5-5A54-1136-B26C-85DEC61F4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47B4A1-2D91-CE0D-6C2D-84C1D5B97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1B80B-3E03-1040-B980-C787604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7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39103-74B2-A144-FE6E-0A43DE2F6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187" y="1122363"/>
            <a:ext cx="9144000" cy="2387600"/>
          </a:xfrm>
        </p:spPr>
        <p:txBody>
          <a:bodyPr/>
          <a:lstStyle/>
          <a:p>
            <a:r>
              <a:rPr lang="fr-FR" dirty="0"/>
              <a:t>Quiz « la cité productive »</a:t>
            </a:r>
          </a:p>
        </p:txBody>
      </p:sp>
      <p:pic>
        <p:nvPicPr>
          <p:cNvPr id="6" name="Image 5" descr="Une image contenant dessin, clipart, dessin humoristique, illustration&#10;&#10;Description générée automatiquement">
            <a:extLst>
              <a:ext uri="{FF2B5EF4-FFF2-40B4-BE49-F238E27FC236}">
                <a16:creationId xmlns:a16="http://schemas.microsoft.com/office/drawing/2014/main" id="{4C6E7A84-719A-0DC6-1AB0-4FE5B8DF7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6888" y="2364582"/>
            <a:ext cx="22479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2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01B3EA-9DE1-A9A3-5E81-B67B2E09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640080"/>
            <a:ext cx="625111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Cites 3 produits locaux qu’on pourrait produire dans notre cité idéale…</a:t>
            </a:r>
          </a:p>
        </p:txBody>
      </p:sp>
      <p:pic>
        <p:nvPicPr>
          <p:cNvPr id="4" name="Picture 3" descr="Intérieur d’entrepôt sombre">
            <a:extLst>
              <a:ext uri="{FF2B5EF4-FFF2-40B4-BE49-F238E27FC236}">
                <a16:creationId xmlns:a16="http://schemas.microsoft.com/office/drawing/2014/main" id="{D9999D99-9D58-8DD4-6F6A-3ABFAAD580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73" r="26327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3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63C1F321-BB96-4700-B3CE-1A615606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A1AD64-F15F-417D-956C-B2C211FC9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1" y="0"/>
            <a:ext cx="6064235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5F3C79B0-E0DE-407E-B550-3FDEB67B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A1A2DFA8-F321-4204-9B31-A3713BC65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3CA82D1-00D3-349B-9EBD-1494057E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8" y="841664"/>
            <a:ext cx="4874661" cy="515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Quelles activités doit-on trouver dans un quartier pour le rendre agréable à vivre?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7B858-8944-7F48-4E73-8CA0BC77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0285" y="858869"/>
            <a:ext cx="6064235" cy="515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Donne 1 </a:t>
            </a:r>
            <a:r>
              <a:rPr lang="en-US" sz="3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ou</a:t>
            </a:r>
            <a:r>
              <a:rPr lang="en-US" sz="3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2 </a:t>
            </a:r>
            <a:r>
              <a:rPr lang="en-US" sz="3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activités</a:t>
            </a:r>
            <a:r>
              <a:rPr lang="en-US" sz="3000" dirty="0">
                <a:solidFill>
                  <a:schemeClr val="tx2"/>
                </a:solidFill>
              </a:rPr>
              <a:t> </a:t>
            </a:r>
            <a:r>
              <a:rPr lang="en-US" sz="3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importantes</a:t>
            </a:r>
            <a:r>
              <a:rPr lang="en-US" sz="3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pour </a:t>
            </a:r>
            <a:r>
              <a:rPr lang="en-US" sz="30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toi</a:t>
            </a:r>
            <a:r>
              <a:rPr lang="en-US" sz="30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000" kern="120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Wingdings" pitchFamily="2" charset="2"/>
              </a:rPr>
              <a:t> </a:t>
            </a:r>
            <a:endParaRPr lang="en-US" sz="3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77200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</Words>
  <Application>Microsoft Macintosh PowerPoint</Application>
  <PresentationFormat>Grand écran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Thème Office</vt:lpstr>
      <vt:lpstr>Quiz « la cité productive »</vt:lpstr>
      <vt:lpstr>Cites 3 produits locaux qu’on pourrait produire dans notre cité idéale…</vt:lpstr>
      <vt:lpstr>Quelles activités doit-on trouver dans un quartier pour le rendre agréable à vivre?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« la cité productive »</dc:title>
  <dc:creator>Künti Laurane</dc:creator>
  <cp:lastModifiedBy>Künti Laurane</cp:lastModifiedBy>
  <cp:revision>1</cp:revision>
  <dcterms:created xsi:type="dcterms:W3CDTF">2024-02-12T09:44:59Z</dcterms:created>
  <dcterms:modified xsi:type="dcterms:W3CDTF">2024-02-12T09:51:26Z</dcterms:modified>
</cp:coreProperties>
</file>