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15"/>
  </p:normalViewPr>
  <p:slideViewPr>
    <p:cSldViewPr snapToGrid="0">
      <p:cViewPr varScale="1">
        <p:scale>
          <a:sx n="106" d="100"/>
          <a:sy n="106" d="100"/>
        </p:scale>
        <p:origin x="6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ünti Laurane" userId="45762b0f-c446-4b11-935d-4c77e633729d" providerId="ADAL" clId="{6D25AF3E-3DFA-7D42-8087-DCA533B05232}"/>
    <pc:docChg chg="custSel modSld">
      <pc:chgData name="Künti Laurane" userId="45762b0f-c446-4b11-935d-4c77e633729d" providerId="ADAL" clId="{6D25AF3E-3DFA-7D42-8087-DCA533B05232}" dt="2024-05-11T21:53:36.452" v="323" actId="20577"/>
      <pc:docMkLst>
        <pc:docMk/>
      </pc:docMkLst>
      <pc:sldChg chg="modSp mod">
        <pc:chgData name="Künti Laurane" userId="45762b0f-c446-4b11-935d-4c77e633729d" providerId="ADAL" clId="{6D25AF3E-3DFA-7D42-8087-DCA533B05232}" dt="2024-05-11T21:51:12.448" v="138" actId="20577"/>
        <pc:sldMkLst>
          <pc:docMk/>
          <pc:sldMk cId="1838922411" sldId="258"/>
        </pc:sldMkLst>
        <pc:spChg chg="mod">
          <ac:chgData name="Künti Laurane" userId="45762b0f-c446-4b11-935d-4c77e633729d" providerId="ADAL" clId="{6D25AF3E-3DFA-7D42-8087-DCA533B05232}" dt="2024-05-11T21:51:12.448" v="138" actId="20577"/>
          <ac:spMkLst>
            <pc:docMk/>
            <pc:sldMk cId="1838922411" sldId="258"/>
            <ac:spMk id="3" creationId="{80BABEE0-146C-086C-A523-70388586E84F}"/>
          </ac:spMkLst>
        </pc:spChg>
      </pc:sldChg>
      <pc:sldChg chg="modSp mod">
        <pc:chgData name="Künti Laurane" userId="45762b0f-c446-4b11-935d-4c77e633729d" providerId="ADAL" clId="{6D25AF3E-3DFA-7D42-8087-DCA533B05232}" dt="2024-05-11T21:51:35.266" v="148" actId="1076"/>
        <pc:sldMkLst>
          <pc:docMk/>
          <pc:sldMk cId="3929561374" sldId="259"/>
        </pc:sldMkLst>
        <pc:spChg chg="mod">
          <ac:chgData name="Künti Laurane" userId="45762b0f-c446-4b11-935d-4c77e633729d" providerId="ADAL" clId="{6D25AF3E-3DFA-7D42-8087-DCA533B05232}" dt="2024-05-11T21:51:31.551" v="147" actId="1076"/>
          <ac:spMkLst>
            <pc:docMk/>
            <pc:sldMk cId="3929561374" sldId="259"/>
            <ac:spMk id="2" creationId="{A19D94ED-FFB5-7A6A-7DEA-5357B54ED406}"/>
          </ac:spMkLst>
        </pc:spChg>
        <pc:spChg chg="mod">
          <ac:chgData name="Künti Laurane" userId="45762b0f-c446-4b11-935d-4c77e633729d" providerId="ADAL" clId="{6D25AF3E-3DFA-7D42-8087-DCA533B05232}" dt="2024-05-11T21:51:35.266" v="148" actId="1076"/>
          <ac:spMkLst>
            <pc:docMk/>
            <pc:sldMk cId="3929561374" sldId="259"/>
            <ac:spMk id="3" creationId="{B81BDBEB-A636-9213-4EAD-A1A19EC6426B}"/>
          </ac:spMkLst>
        </pc:spChg>
      </pc:sldChg>
      <pc:sldChg chg="modSp mod">
        <pc:chgData name="Künti Laurane" userId="45762b0f-c446-4b11-935d-4c77e633729d" providerId="ADAL" clId="{6D25AF3E-3DFA-7D42-8087-DCA533B05232}" dt="2024-05-11T21:53:36.452" v="323" actId="20577"/>
        <pc:sldMkLst>
          <pc:docMk/>
          <pc:sldMk cId="3361553184" sldId="260"/>
        </pc:sldMkLst>
        <pc:spChg chg="mod">
          <ac:chgData name="Künti Laurane" userId="45762b0f-c446-4b11-935d-4c77e633729d" providerId="ADAL" clId="{6D25AF3E-3DFA-7D42-8087-DCA533B05232}" dt="2024-04-30T07:25:23.348" v="20" actId="1076"/>
          <ac:spMkLst>
            <pc:docMk/>
            <pc:sldMk cId="3361553184" sldId="260"/>
            <ac:spMk id="2" creationId="{975B9AC4-18C9-AE26-D0B8-61C4524806EB}"/>
          </ac:spMkLst>
        </pc:spChg>
        <pc:spChg chg="mod">
          <ac:chgData name="Künti Laurane" userId="45762b0f-c446-4b11-935d-4c77e633729d" providerId="ADAL" clId="{6D25AF3E-3DFA-7D42-8087-DCA533B05232}" dt="2024-05-11T21:53:36.452" v="323" actId="20577"/>
          <ac:spMkLst>
            <pc:docMk/>
            <pc:sldMk cId="3361553184" sldId="260"/>
            <ac:spMk id="3" creationId="{157A020B-2484-C0A5-46BC-FCE082B024E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Saturday, May 11,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Saturday, May 11,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367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Saturday, May 11,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26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Saturday, May 11,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85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Saturday, May 11,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58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Saturday, May 11,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84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Saturday, May 11, 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‹N°›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717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Saturday, May 11, 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16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Saturday, May 11, 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07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Saturday, May 11,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63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Saturday, May 11,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684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Saturday, May 11, 2024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‹N°›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71758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F292AA-C8DB-4CAA-97C9-456CF8540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Gradient de fumées multicolores">
            <a:extLst>
              <a:ext uri="{FF2B5EF4-FFF2-40B4-BE49-F238E27FC236}">
                <a16:creationId xmlns:a16="http://schemas.microsoft.com/office/drawing/2014/main" id="{CFC53AD3-D946-0D77-CDBA-9C43469D03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494" r="29851" b="-1"/>
          <a:stretch/>
        </p:blipFill>
        <p:spPr>
          <a:xfrm>
            <a:off x="-1" y="10"/>
            <a:ext cx="45879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2" y="-429"/>
            <a:ext cx="7604097" cy="685757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73000"/>
                </a:schemeClr>
              </a:gs>
              <a:gs pos="10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1" y="0"/>
            <a:ext cx="7604097" cy="68580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8000">
                <a:schemeClr val="accent2">
                  <a:alpha val="66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599847" y="4355164"/>
            <a:ext cx="7592151" cy="2502836"/>
          </a:xfrm>
          <a:prstGeom prst="rect">
            <a:avLst/>
          </a:prstGeom>
          <a:gradFill>
            <a:gsLst>
              <a:gs pos="22000">
                <a:schemeClr val="accent6">
                  <a:alpha val="39000"/>
                </a:schemeClr>
              </a:gs>
              <a:gs pos="82000">
                <a:schemeClr val="accent5">
                  <a:alpha val="1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256CF5B-1DAD-4912-86B9-FCA73369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18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418280F-DE73-BC0B-40FC-AE10495A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5425" y="768485"/>
            <a:ext cx="6832906" cy="3169674"/>
          </a:xfrm>
        </p:spPr>
        <p:txBody>
          <a:bodyPr>
            <a:normAutofit/>
          </a:bodyPr>
          <a:lstStyle/>
          <a:p>
            <a:pPr algn="r"/>
            <a:r>
              <a:rPr lang="fr-FR" dirty="0">
                <a:solidFill>
                  <a:schemeClr val="bg1"/>
                </a:solidFill>
              </a:rPr>
              <a:t>La cité partagée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A398842-DC62-876B-6907-8C2C5E4475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62918" y="4793128"/>
            <a:ext cx="5462494" cy="1141157"/>
          </a:xfrm>
        </p:spPr>
        <p:txBody>
          <a:bodyPr>
            <a:normAutofit/>
          </a:bodyPr>
          <a:lstStyle/>
          <a:p>
            <a:pPr algn="r"/>
            <a:endParaRPr lang="fr-FR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91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D4C0BBB-0042-4603-A226-6117F3FD5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44F520-2598-460E-9F91-B02F60830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6F292AA-C8DB-4CAA-97C9-456CF8540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aisons dans un lotissement">
            <a:extLst>
              <a:ext uri="{FF2B5EF4-FFF2-40B4-BE49-F238E27FC236}">
                <a16:creationId xmlns:a16="http://schemas.microsoft.com/office/drawing/2014/main" id="{F329D978-9040-26CD-2DB5-BDB08373DDC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570" r="21774" b="-1"/>
          <a:stretch/>
        </p:blipFill>
        <p:spPr>
          <a:xfrm>
            <a:off x="-1" y="10"/>
            <a:ext cx="4587901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2" y="-429"/>
            <a:ext cx="7604097" cy="685757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73000"/>
                </a:schemeClr>
              </a:gs>
              <a:gs pos="10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1" y="0"/>
            <a:ext cx="7604097" cy="68580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8000">
                <a:schemeClr val="accent2">
                  <a:alpha val="66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599847" y="4355164"/>
            <a:ext cx="7592151" cy="2502836"/>
          </a:xfrm>
          <a:prstGeom prst="rect">
            <a:avLst/>
          </a:prstGeom>
          <a:gradFill>
            <a:gsLst>
              <a:gs pos="22000">
                <a:schemeClr val="accent6">
                  <a:alpha val="39000"/>
                </a:schemeClr>
              </a:gs>
              <a:gs pos="82000">
                <a:schemeClr val="accent5">
                  <a:alpha val="1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256CF5B-1DAD-4912-86B9-FCA73369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18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F1EE8A2-BE7B-1AEF-31DE-EC21DED1E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5425" y="768485"/>
            <a:ext cx="6133656" cy="3169674"/>
          </a:xfrm>
        </p:spPr>
        <p:txBody>
          <a:bodyPr vert="horz" lIns="0" tIns="0" rIns="0" bIns="0" rtlCol="0" anchor="b">
            <a:normAutofit/>
          </a:bodyPr>
          <a:lstStyle/>
          <a:p>
            <a:pPr algn="r"/>
            <a:r>
              <a:rPr lang="en-US" sz="4000" spc="750">
                <a:solidFill>
                  <a:schemeClr val="bg1"/>
                </a:solidFill>
              </a:rPr>
              <a:t>Quand on imagine un nouveau quartier, à qui doit-on penser?</a:t>
            </a:r>
          </a:p>
        </p:txBody>
      </p:sp>
    </p:spTree>
    <p:extLst>
      <p:ext uri="{BB962C8B-B14F-4D97-AF65-F5344CB8AC3E}">
        <p14:creationId xmlns:p14="http://schemas.microsoft.com/office/powerpoint/2010/main" val="1241300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0E5438-52D4-3A38-CF46-D67ED7DF6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Réponse: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BABEE0-146C-086C-A523-70388586E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600" dirty="0"/>
              <a:t>Au plus grand nombre de personnes possibles: adultes, enfants, hommes, femmes, sportifs, non sportifs, personnes âgées, personnes à mobilité réduite, etc. </a:t>
            </a:r>
          </a:p>
        </p:txBody>
      </p:sp>
    </p:spTree>
    <p:extLst>
      <p:ext uri="{BB962C8B-B14F-4D97-AF65-F5344CB8AC3E}">
        <p14:creationId xmlns:p14="http://schemas.microsoft.com/office/powerpoint/2010/main" val="1838922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9D94ED-FFB5-7A6A-7DEA-5357B54ED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505" y="578960"/>
            <a:ext cx="11044989" cy="1648308"/>
          </a:xfrm>
        </p:spPr>
        <p:txBody>
          <a:bodyPr>
            <a:normAutofit/>
          </a:bodyPr>
          <a:lstStyle/>
          <a:p>
            <a:r>
              <a:rPr lang="fr-FR" dirty="0"/>
              <a:t>Cite 3 endroits que l’on peut partager dans un quartier.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1BDBEB-A636-9213-4EAD-A1A19EC64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505" y="2443836"/>
            <a:ext cx="10241280" cy="3959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4000" dirty="0">
                <a:sym typeface="Wingdings" pitchFamily="2" charset="2"/>
              </a:rPr>
              <a:t> </a:t>
            </a:r>
            <a:r>
              <a:rPr lang="fr-FR" sz="4000" dirty="0"/>
              <a:t>Quel endroit préférerais-tu partager? </a:t>
            </a:r>
          </a:p>
        </p:txBody>
      </p:sp>
    </p:spTree>
    <p:extLst>
      <p:ext uri="{BB962C8B-B14F-4D97-AF65-F5344CB8AC3E}">
        <p14:creationId xmlns:p14="http://schemas.microsoft.com/office/powerpoint/2010/main" val="3929561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5B9AC4-18C9-AE26-D0B8-61C452480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274" y="185356"/>
            <a:ext cx="10241280" cy="1234440"/>
          </a:xfrm>
        </p:spPr>
        <p:txBody>
          <a:bodyPr/>
          <a:lstStyle/>
          <a:p>
            <a:r>
              <a:rPr lang="fr-FR" dirty="0"/>
              <a:t>Réponses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7A020B-2484-C0A5-46BC-FCE082B02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052" y="1516047"/>
            <a:ext cx="11165306" cy="4848658"/>
          </a:xfrm>
        </p:spPr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fr-FR" dirty="0"/>
              <a:t>Jardins</a:t>
            </a:r>
          </a:p>
          <a:p>
            <a:pPr>
              <a:buFontTx/>
              <a:buChar char="-"/>
            </a:pPr>
            <a:r>
              <a:rPr lang="fr-FR" dirty="0"/>
              <a:t>Bacs pour planter des plantes en commun</a:t>
            </a:r>
          </a:p>
          <a:p>
            <a:pPr>
              <a:buFontTx/>
              <a:buChar char="-"/>
            </a:pPr>
            <a:r>
              <a:rPr lang="fr-FR" dirty="0"/>
              <a:t>Grill</a:t>
            </a:r>
          </a:p>
          <a:p>
            <a:pPr>
              <a:buFontTx/>
              <a:buChar char="-"/>
            </a:pPr>
            <a:r>
              <a:rPr lang="fr-FR" dirty="0"/>
              <a:t>Place de jeux (+ table de ping </a:t>
            </a:r>
            <a:r>
              <a:rPr lang="fr-FR" dirty="0" err="1"/>
              <a:t>pong</a:t>
            </a:r>
            <a:r>
              <a:rPr lang="fr-FR" dirty="0"/>
              <a:t>), terrain de foot </a:t>
            </a:r>
          </a:p>
          <a:p>
            <a:pPr>
              <a:buFontTx/>
              <a:buChar char="-"/>
            </a:pPr>
            <a:r>
              <a:rPr lang="fr-FR" dirty="0"/>
              <a:t>Parc (le Domino)</a:t>
            </a:r>
          </a:p>
          <a:p>
            <a:pPr>
              <a:buFontTx/>
              <a:buChar char="-"/>
            </a:pPr>
            <a:r>
              <a:rPr lang="fr-FR" dirty="0"/>
              <a:t>Buanderies</a:t>
            </a:r>
          </a:p>
          <a:p>
            <a:pPr>
              <a:buFontTx/>
              <a:buChar char="-"/>
            </a:pPr>
            <a:r>
              <a:rPr lang="fr-FR" dirty="0"/>
              <a:t>Ateliers de bricolage, local avec des outils pour réparer des objets</a:t>
            </a:r>
          </a:p>
          <a:p>
            <a:pPr>
              <a:buFontTx/>
              <a:buChar char="-"/>
            </a:pPr>
            <a:r>
              <a:rPr lang="fr-FR" dirty="0"/>
              <a:t>Salle d’animation, de rencontre </a:t>
            </a:r>
          </a:p>
          <a:p>
            <a:pPr>
              <a:buFontTx/>
              <a:buChar char="-"/>
            </a:pPr>
            <a:r>
              <a:rPr lang="fr-FR" dirty="0"/>
              <a:t>Balcons en commun </a:t>
            </a:r>
          </a:p>
          <a:p>
            <a:pPr>
              <a:buFontTx/>
              <a:buChar char="-"/>
            </a:pPr>
            <a:r>
              <a:rPr lang="fr-FR" dirty="0"/>
              <a:t>Piscine </a:t>
            </a:r>
          </a:p>
          <a:p>
            <a:pPr>
              <a:buFontTx/>
              <a:buChar char="-"/>
            </a:pPr>
            <a:r>
              <a:rPr lang="fr-FR" dirty="0"/>
              <a:t>Dans la rue : trottoirs, pistes cyclables, arrêts de bus, routes</a:t>
            </a:r>
          </a:p>
          <a:p>
            <a:pPr>
              <a:buFontTx/>
              <a:buChar char="-"/>
            </a:pPr>
            <a:r>
              <a:rPr lang="fr-FR" dirty="0"/>
              <a:t>Commerces : petits commerces spécialisés, petits ou grands commerces généralistes</a:t>
            </a:r>
          </a:p>
        </p:txBody>
      </p:sp>
    </p:spTree>
    <p:extLst>
      <p:ext uri="{BB962C8B-B14F-4D97-AF65-F5344CB8AC3E}">
        <p14:creationId xmlns:p14="http://schemas.microsoft.com/office/powerpoint/2010/main" val="3361553184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DarkSeedLeftStep">
      <a:dk1>
        <a:srgbClr val="000000"/>
      </a:dk1>
      <a:lt1>
        <a:srgbClr val="FFFFFF"/>
      </a:lt1>
      <a:dk2>
        <a:srgbClr val="1A212E"/>
      </a:dk2>
      <a:lt2>
        <a:srgbClr val="F0F3F1"/>
      </a:lt2>
      <a:accent1>
        <a:srgbClr val="E729A7"/>
      </a:accent1>
      <a:accent2>
        <a:srgbClr val="C517D5"/>
      </a:accent2>
      <a:accent3>
        <a:srgbClr val="8829E7"/>
      </a:accent3>
      <a:accent4>
        <a:srgbClr val="3E30D9"/>
      </a:accent4>
      <a:accent5>
        <a:srgbClr val="2968E7"/>
      </a:accent5>
      <a:accent6>
        <a:srgbClr val="17A5D5"/>
      </a:accent6>
      <a:hlink>
        <a:srgbClr val="3F54BF"/>
      </a:hlink>
      <a:folHlink>
        <a:srgbClr val="7F7F7F"/>
      </a:folHlink>
    </a:clrScheme>
    <a:fontScheme name="Avenir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139</Words>
  <Application>Microsoft Macintosh PowerPoint</Application>
  <PresentationFormat>Grand écran</PresentationFormat>
  <Paragraphs>19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Gill Sans Nova</vt:lpstr>
      <vt:lpstr>Wingdings</vt:lpstr>
      <vt:lpstr>GradientRiseVTI</vt:lpstr>
      <vt:lpstr>La cité partagée</vt:lpstr>
      <vt:lpstr>Quand on imagine un nouveau quartier, à qui doit-on penser?</vt:lpstr>
      <vt:lpstr>Réponse:</vt:lpstr>
      <vt:lpstr>Cite 3 endroits que l’on peut partager dans un quartier.</vt:lpstr>
      <vt:lpstr>Réponses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cité partagée</dc:title>
  <dc:creator>Künti Laurane</dc:creator>
  <cp:lastModifiedBy>Künti Laurane</cp:lastModifiedBy>
  <cp:revision>3</cp:revision>
  <dcterms:created xsi:type="dcterms:W3CDTF">2024-04-24T05:49:16Z</dcterms:created>
  <dcterms:modified xsi:type="dcterms:W3CDTF">2024-05-11T21:53:38Z</dcterms:modified>
</cp:coreProperties>
</file>