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846"/>
  </p:normalViewPr>
  <p:slideViewPr>
    <p:cSldViewPr snapToGrid="0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ünti Laurane" userId="45762b0f-c446-4b11-935d-4c77e633729d" providerId="ADAL" clId="{BC83BDE7-A241-8041-A017-497CC3B74B4E}"/>
    <pc:docChg chg="modSld">
      <pc:chgData name="Künti Laurane" userId="45762b0f-c446-4b11-935d-4c77e633729d" providerId="ADAL" clId="{BC83BDE7-A241-8041-A017-497CC3B74B4E}" dt="2024-05-11T21:47:03.099" v="26" actId="20577"/>
      <pc:docMkLst>
        <pc:docMk/>
      </pc:docMkLst>
      <pc:sldChg chg="modSp mod">
        <pc:chgData name="Künti Laurane" userId="45762b0f-c446-4b11-935d-4c77e633729d" providerId="ADAL" clId="{BC83BDE7-A241-8041-A017-497CC3B74B4E}" dt="2024-05-11T21:47:03.099" v="26" actId="20577"/>
        <pc:sldMkLst>
          <pc:docMk/>
          <pc:sldMk cId="2541012730" sldId="257"/>
        </pc:sldMkLst>
        <pc:spChg chg="mod">
          <ac:chgData name="Künti Laurane" userId="45762b0f-c446-4b11-935d-4c77e633729d" providerId="ADAL" clId="{BC83BDE7-A241-8041-A017-497CC3B74B4E}" dt="2024-05-11T21:47:03.099" v="26" actId="20577"/>
          <ac:spMkLst>
            <pc:docMk/>
            <pc:sldMk cId="2541012730" sldId="257"/>
            <ac:spMk id="2" creationId="{51B8E35E-54DB-C959-1B56-A2C0925DAD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5/11/24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FFED0-FEED-2EDD-8CEF-1AAD8A4CF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cité sobre</a:t>
            </a:r>
          </a:p>
        </p:txBody>
      </p:sp>
    </p:spTree>
    <p:extLst>
      <p:ext uri="{BB962C8B-B14F-4D97-AF65-F5344CB8AC3E}">
        <p14:creationId xmlns:p14="http://schemas.microsoft.com/office/powerpoint/2010/main" val="388772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B8E35E-54DB-C959-1B56-A2C0925DA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3878" y="622736"/>
            <a:ext cx="7478178" cy="4243555"/>
          </a:xfrm>
        </p:spPr>
        <p:txBody>
          <a:bodyPr>
            <a:normAutofit/>
          </a:bodyPr>
          <a:lstStyle/>
          <a:p>
            <a:pPr algn="l"/>
            <a:r>
              <a:rPr lang="fr-FR" sz="4800" dirty="0"/>
              <a:t>Nomme </a:t>
            </a:r>
            <a:r>
              <a:rPr lang="fr-FR" sz="4800" b="1" dirty="0"/>
              <a:t>2</a:t>
            </a:r>
            <a:r>
              <a:rPr lang="fr-FR" sz="4800" dirty="0"/>
              <a:t> manières de produire de l’énergie sans épuiser les ressources limitées de notre planète. </a:t>
            </a:r>
          </a:p>
        </p:txBody>
      </p:sp>
    </p:spTree>
    <p:extLst>
      <p:ext uri="{BB962C8B-B14F-4D97-AF65-F5344CB8AC3E}">
        <p14:creationId xmlns:p14="http://schemas.microsoft.com/office/powerpoint/2010/main" val="254101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D43B3F-9FD1-31F1-FD6E-2CB955CB0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4346" y="1295399"/>
            <a:ext cx="5518066" cy="2719554"/>
          </a:xfrm>
        </p:spPr>
        <p:txBody>
          <a:bodyPr>
            <a:normAutofit/>
          </a:bodyPr>
          <a:lstStyle/>
          <a:p>
            <a:pPr algn="l"/>
            <a:r>
              <a:rPr lang="fr-FR" sz="3600" dirty="0"/>
              <a:t>- Éoliennes</a:t>
            </a:r>
            <a:br>
              <a:rPr lang="fr-FR" sz="3600" dirty="0"/>
            </a:br>
            <a:r>
              <a:rPr lang="fr-FR" sz="3600" dirty="0"/>
              <a:t>- Panneaux solaires</a:t>
            </a:r>
            <a:br>
              <a:rPr lang="fr-FR" sz="3600" dirty="0"/>
            </a:br>
            <a:r>
              <a:rPr lang="fr-FR" sz="3600" dirty="0"/>
              <a:t>- Barrages</a:t>
            </a:r>
            <a:br>
              <a:rPr lang="fr-FR" sz="3600" dirty="0"/>
            </a:br>
            <a:r>
              <a:rPr lang="fr-FR" sz="3600" dirty="0"/>
              <a:t>- Usine géothermique </a:t>
            </a:r>
            <a:br>
              <a:rPr lang="fr-FR" sz="3600" dirty="0"/>
            </a:br>
            <a:r>
              <a:rPr lang="fr-FR" sz="3600" dirty="0"/>
              <a:t>- Centrale biogaz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4C6229-E9D2-D707-FE47-7D5587B70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0522" y="135186"/>
            <a:ext cx="5357600" cy="1160213"/>
          </a:xfrm>
        </p:spPr>
        <p:txBody>
          <a:bodyPr>
            <a:normAutofit/>
          </a:bodyPr>
          <a:lstStyle/>
          <a:p>
            <a:pPr algn="l"/>
            <a:r>
              <a:rPr lang="fr-FR" sz="6600" b="1" dirty="0"/>
              <a:t>Solutions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5A4D3E5-994E-1D8E-AC44-3E28C70EA71C}"/>
              </a:ext>
            </a:extLst>
          </p:cNvPr>
          <p:cNvSpPr txBox="1">
            <a:spLocks/>
          </p:cNvSpPr>
          <p:nvPr/>
        </p:nvSpPr>
        <p:spPr>
          <a:xfrm>
            <a:off x="1300825" y="4439172"/>
            <a:ext cx="7464802" cy="1030283"/>
          </a:xfrm>
          <a:prstGeom prst="rect">
            <a:avLst/>
          </a:prstGeom>
        </p:spPr>
        <p:txBody>
          <a:bodyPr vert="horz" lIns="91440" tIns="0" rIns="91440" bIns="45720" rtlCol="0" anchor="b">
            <a:normAutofit fontScale="62500" lnSpcReduction="20000"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4800" i="1" dirty="0"/>
              <a:t>Lesquelles pourrait-on mettre sur notre maquette?</a:t>
            </a:r>
          </a:p>
        </p:txBody>
      </p:sp>
    </p:spTree>
    <p:extLst>
      <p:ext uri="{BB962C8B-B14F-4D97-AF65-F5344CB8AC3E}">
        <p14:creationId xmlns:p14="http://schemas.microsoft.com/office/powerpoint/2010/main" val="3200260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59506E-2841-DA2F-C511-A7BE690FA3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684" y="517633"/>
            <a:ext cx="7572716" cy="2268559"/>
          </a:xfrm>
        </p:spPr>
        <p:txBody>
          <a:bodyPr>
            <a:normAutofit fontScale="90000"/>
          </a:bodyPr>
          <a:lstStyle/>
          <a:p>
            <a:pPr algn="l"/>
            <a:r>
              <a:rPr lang="fr-FR" sz="5400" dirty="0"/>
              <a:t>Cite 2 technologies « Low Tech » (qui fonctionnent sans électricité)</a:t>
            </a:r>
          </a:p>
        </p:txBody>
      </p:sp>
    </p:spTree>
    <p:extLst>
      <p:ext uri="{BB962C8B-B14F-4D97-AF65-F5344CB8AC3E}">
        <p14:creationId xmlns:p14="http://schemas.microsoft.com/office/powerpoint/2010/main" val="375919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23E554-6425-6DC6-E614-0047130F4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828" y="1694790"/>
            <a:ext cx="7793433" cy="3381707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/>
              <a:t>- Faire sécher son linge au soleil plutôt qu’à la machine </a:t>
            </a:r>
            <a:br>
              <a:rPr lang="fr-FR" sz="3200" dirty="0"/>
            </a:br>
            <a:r>
              <a:rPr lang="fr-FR" sz="3200" dirty="0"/>
              <a:t>- aération nocturne à la place de la climatisation </a:t>
            </a:r>
            <a:br>
              <a:rPr lang="fr-FR" sz="3200" dirty="0"/>
            </a:br>
            <a:r>
              <a:rPr lang="fr-FR" sz="3200" dirty="0"/>
              <a:t>- se déplacer en vélo plutôt qu’en voiture</a:t>
            </a:r>
            <a:br>
              <a:rPr lang="fr-FR" sz="3200" dirty="0"/>
            </a:br>
            <a:r>
              <a:rPr lang="fr-FR" sz="3200" dirty="0"/>
              <a:t>- acheter des vêtements d’occasion ou des produits presque périmés </a:t>
            </a:r>
            <a:br>
              <a:rPr lang="fr-FR" sz="3200" dirty="0"/>
            </a:br>
            <a:r>
              <a:rPr lang="fr-FR" sz="3200" dirty="0"/>
              <a:t>- etc…</a:t>
            </a:r>
            <a:br>
              <a:rPr lang="fr-FR" sz="3200" dirty="0"/>
            </a:br>
            <a:r>
              <a:rPr lang="fr-FR" sz="3200" dirty="0"/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93C92B-34B7-25FE-2630-76D4B3B7F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2357" y="334883"/>
            <a:ext cx="5357600" cy="1160213"/>
          </a:xfrm>
        </p:spPr>
        <p:txBody>
          <a:bodyPr>
            <a:normAutofit/>
          </a:bodyPr>
          <a:lstStyle/>
          <a:p>
            <a:pPr algn="l"/>
            <a:r>
              <a:rPr lang="fr-FR" sz="6000" b="1" dirty="0"/>
              <a:t>Solutions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33876DE-9C4C-09C1-5F5F-6359D58723C4}"/>
              </a:ext>
            </a:extLst>
          </p:cNvPr>
          <p:cNvSpPr txBox="1">
            <a:spLocks/>
          </p:cNvSpPr>
          <p:nvPr/>
        </p:nvSpPr>
        <p:spPr>
          <a:xfrm>
            <a:off x="1332357" y="5276191"/>
            <a:ext cx="7007601" cy="1160213"/>
          </a:xfrm>
          <a:prstGeom prst="rect">
            <a:avLst/>
          </a:prstGeom>
        </p:spPr>
        <p:txBody>
          <a:bodyPr vert="horz" lIns="91440" tIns="0" rIns="91440" bIns="45720" rtlCol="0" anchor="b">
            <a:normAutofit lnSpcReduction="10000"/>
          </a:bodyPr>
          <a:lstStyle>
            <a:lvl1pPr marL="0" indent="0" algn="r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200" i="1" dirty="0"/>
              <a:t>Lesquelles pourrait-on favoriser dans la maquette?</a:t>
            </a:r>
          </a:p>
        </p:txBody>
      </p:sp>
    </p:spTree>
    <p:extLst>
      <p:ext uri="{BB962C8B-B14F-4D97-AF65-F5344CB8AC3E}">
        <p14:creationId xmlns:p14="http://schemas.microsoft.com/office/powerpoint/2010/main" val="349919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1076C-2EAA-D099-97D8-386916200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0055" y="496612"/>
            <a:ext cx="7110262" cy="3245071"/>
          </a:xfrm>
        </p:spPr>
        <p:txBody>
          <a:bodyPr>
            <a:normAutofit/>
          </a:bodyPr>
          <a:lstStyle/>
          <a:p>
            <a:pPr algn="l"/>
            <a:r>
              <a:rPr lang="fr-FR" sz="4800" dirty="0"/>
              <a:t>Pourquoi faut-il essayer de limiter l’utilisation d’énergies non renouvelables?</a:t>
            </a:r>
          </a:p>
        </p:txBody>
      </p:sp>
    </p:spTree>
    <p:extLst>
      <p:ext uri="{BB962C8B-B14F-4D97-AF65-F5344CB8AC3E}">
        <p14:creationId xmlns:p14="http://schemas.microsoft.com/office/powerpoint/2010/main" val="2009203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2CEDF0-CD32-4E00-F524-F702BE743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5400" b="1" dirty="0"/>
              <a:t>Solution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1EC0E2-F40A-8FF4-35F4-B1EA363B2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7730" y="1885285"/>
            <a:ext cx="7796540" cy="21506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/>
              <a:t>- Car elles sont presque épuisées et sont en général plus polluantes </a:t>
            </a:r>
          </a:p>
        </p:txBody>
      </p:sp>
    </p:spTree>
    <p:extLst>
      <p:ext uri="{BB962C8B-B14F-4D97-AF65-F5344CB8AC3E}">
        <p14:creationId xmlns:p14="http://schemas.microsoft.com/office/powerpoint/2010/main" val="1656530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27</TotalTime>
  <Words>135</Words>
  <Application>Microsoft Macintosh PowerPoint</Application>
  <PresentationFormat>Grand écran</PresentationFormat>
  <Paragraphs>12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MS Shell Dlg 2</vt:lpstr>
      <vt:lpstr>Wingdings</vt:lpstr>
      <vt:lpstr>Wingdings 3</vt:lpstr>
      <vt:lpstr>Madison</vt:lpstr>
      <vt:lpstr>La cité sobre</vt:lpstr>
      <vt:lpstr>Nomme 2 manières de produire de l’énergie sans épuiser les ressources limitées de notre planète. </vt:lpstr>
      <vt:lpstr>- Éoliennes - Panneaux solaires - Barrages - Usine géothermique  - Centrale biogaz </vt:lpstr>
      <vt:lpstr>Cite 2 technologies « Low Tech » (qui fonctionnent sans électricité)</vt:lpstr>
      <vt:lpstr>- Faire sécher son linge au soleil plutôt qu’à la machine  - aération nocturne à la place de la climatisation  - se déplacer en vélo plutôt qu’en voiture - acheter des vêtements d’occasion ou des produits presque périmés  - etc…  </vt:lpstr>
      <vt:lpstr>Pourquoi faut-il essayer de limiter l’utilisation d’énergies non renouvelables?</vt:lpstr>
      <vt:lpstr>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cité sobre</dc:title>
  <dc:creator>Künti Laurane</dc:creator>
  <cp:lastModifiedBy>Künti Laurane</cp:lastModifiedBy>
  <cp:revision>1</cp:revision>
  <dcterms:created xsi:type="dcterms:W3CDTF">2024-03-05T21:01:31Z</dcterms:created>
  <dcterms:modified xsi:type="dcterms:W3CDTF">2024-05-11T21:47:08Z</dcterms:modified>
</cp:coreProperties>
</file>